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7" r:id="rId9"/>
    <p:sldId id="268" r:id="rId10"/>
    <p:sldId id="269" r:id="rId11"/>
    <p:sldId id="270" r:id="rId12"/>
    <p:sldId id="266" r:id="rId13"/>
    <p:sldId id="260" r:id="rId14"/>
    <p:sldId id="261" r:id="rId15"/>
    <p:sldId id="262" r:id="rId16"/>
    <p:sldId id="263" r:id="rId17"/>
    <p:sldId id="264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1645A8-9DCF-4A94-A3BA-D0C295724DCB}" v="16" dt="2020-08-19T11:50:49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50" autoAdjust="0"/>
    <p:restoredTop sz="94660"/>
  </p:normalViewPr>
  <p:slideViewPr>
    <p:cSldViewPr snapToGrid="0">
      <p:cViewPr>
        <p:scale>
          <a:sx n="33" d="100"/>
          <a:sy n="33" d="100"/>
        </p:scale>
        <p:origin x="204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cent" userId="7d6bdd20-14d2-4fbd-884f-0380c18537af" providerId="ADAL" clId="{1A1645A8-9DCF-4A94-A3BA-D0C295724DCB}"/>
    <pc:docChg chg="undo custSel addSld modSld sldOrd">
      <pc:chgData name="Vincent" userId="7d6bdd20-14d2-4fbd-884f-0380c18537af" providerId="ADAL" clId="{1A1645A8-9DCF-4A94-A3BA-D0C295724DCB}" dt="2020-08-19T11:51:47.290" v="116" actId="21"/>
      <pc:docMkLst>
        <pc:docMk/>
      </pc:docMkLst>
      <pc:sldChg chg="addSp delSp modSp mod">
        <pc:chgData name="Vincent" userId="7d6bdd20-14d2-4fbd-884f-0380c18537af" providerId="ADAL" clId="{1A1645A8-9DCF-4A94-A3BA-D0C295724DCB}" dt="2020-08-19T11:51:47.290" v="116" actId="21"/>
        <pc:sldMkLst>
          <pc:docMk/>
          <pc:sldMk cId="3730139472" sldId="256"/>
        </pc:sldMkLst>
        <pc:picChg chg="add del mod modCrop">
          <ac:chgData name="Vincent" userId="7d6bdd20-14d2-4fbd-884f-0380c18537af" providerId="ADAL" clId="{1A1645A8-9DCF-4A94-A3BA-D0C295724DCB}" dt="2020-08-19T11:51:47.290" v="116" actId="21"/>
          <ac:picMkLst>
            <pc:docMk/>
            <pc:sldMk cId="3730139472" sldId="256"/>
            <ac:picMk id="2" creationId="{997F10C8-FB17-48E3-A6A9-BBB95ACC4072}"/>
          </ac:picMkLst>
        </pc:picChg>
        <pc:picChg chg="add del mod modCrop">
          <ac:chgData name="Vincent" userId="7d6bdd20-14d2-4fbd-884f-0380c18537af" providerId="ADAL" clId="{1A1645A8-9DCF-4A94-A3BA-D0C295724DCB}" dt="2020-08-19T11:51:05.929" v="110" actId="21"/>
          <ac:picMkLst>
            <pc:docMk/>
            <pc:sldMk cId="3730139472" sldId="256"/>
            <ac:picMk id="3" creationId="{42E42726-C635-457D-8A08-51916797236D}"/>
          </ac:picMkLst>
        </pc:picChg>
      </pc:sldChg>
      <pc:sldChg chg="addSp delSp modSp mod">
        <pc:chgData name="Vincent" userId="7d6bdd20-14d2-4fbd-884f-0380c18537af" providerId="ADAL" clId="{1A1645A8-9DCF-4A94-A3BA-D0C295724DCB}" dt="2020-08-19T02:10:45.133" v="28" actId="478"/>
        <pc:sldMkLst>
          <pc:docMk/>
          <pc:sldMk cId="2461375161" sldId="259"/>
        </pc:sldMkLst>
        <pc:picChg chg="add del mod modCrop">
          <ac:chgData name="Vincent" userId="7d6bdd20-14d2-4fbd-884f-0380c18537af" providerId="ADAL" clId="{1A1645A8-9DCF-4A94-A3BA-D0C295724DCB}" dt="2020-08-19T02:10:45.133" v="28" actId="478"/>
          <ac:picMkLst>
            <pc:docMk/>
            <pc:sldMk cId="2461375161" sldId="259"/>
            <ac:picMk id="2" creationId="{74440F5F-2FB3-4692-863E-F39E1A4A45E8}"/>
          </ac:picMkLst>
        </pc:picChg>
        <pc:picChg chg="mod">
          <ac:chgData name="Vincent" userId="7d6bdd20-14d2-4fbd-884f-0380c18537af" providerId="ADAL" clId="{1A1645A8-9DCF-4A94-A3BA-D0C295724DCB}" dt="2020-08-19T02:09:54.014" v="19" actId="1076"/>
          <ac:picMkLst>
            <pc:docMk/>
            <pc:sldMk cId="2461375161" sldId="259"/>
            <ac:picMk id="5" creationId="{5B365064-BFBF-4C54-8BE7-9811886CBCE3}"/>
          </ac:picMkLst>
        </pc:picChg>
      </pc:sldChg>
      <pc:sldChg chg="addSp delSp modSp add mod">
        <pc:chgData name="Vincent" userId="7d6bdd20-14d2-4fbd-884f-0380c18537af" providerId="ADAL" clId="{1A1645A8-9DCF-4A94-A3BA-D0C295724DCB}" dt="2020-08-19T02:20:29.033" v="85"/>
        <pc:sldMkLst>
          <pc:docMk/>
          <pc:sldMk cId="82149588" sldId="266"/>
        </pc:sldMkLst>
        <pc:picChg chg="add mod modCrop">
          <ac:chgData name="Vincent" userId="7d6bdd20-14d2-4fbd-884f-0380c18537af" providerId="ADAL" clId="{1A1645A8-9DCF-4A94-A3BA-D0C295724DCB}" dt="2020-08-19T02:11:31.774" v="36"/>
          <ac:picMkLst>
            <pc:docMk/>
            <pc:sldMk cId="82149588" sldId="266"/>
            <ac:picMk id="2" creationId="{1386A176-9116-4017-8E69-5170B5E0A211}"/>
          </ac:picMkLst>
        </pc:picChg>
        <pc:picChg chg="add del mod">
          <ac:chgData name="Vincent" userId="7d6bdd20-14d2-4fbd-884f-0380c18537af" providerId="ADAL" clId="{1A1645A8-9DCF-4A94-A3BA-D0C295724DCB}" dt="2020-08-19T02:09:28.858" v="11" actId="21"/>
          <ac:picMkLst>
            <pc:docMk/>
            <pc:sldMk cId="82149588" sldId="266"/>
            <ac:picMk id="4" creationId="{EC304A9D-2E6E-455A-A7AB-146440AA5A17}"/>
          </ac:picMkLst>
        </pc:picChg>
        <pc:picChg chg="del mod">
          <ac:chgData name="Vincent" userId="7d6bdd20-14d2-4fbd-884f-0380c18537af" providerId="ADAL" clId="{1A1645A8-9DCF-4A94-A3BA-D0C295724DCB}" dt="2020-08-19T02:08:37.206" v="2" actId="478"/>
          <ac:picMkLst>
            <pc:docMk/>
            <pc:sldMk cId="82149588" sldId="266"/>
            <ac:picMk id="5" creationId="{5B365064-BFBF-4C54-8BE7-9811886CBCE3}"/>
          </ac:picMkLst>
        </pc:picChg>
        <pc:picChg chg="add del mod modCrop">
          <ac:chgData name="Vincent" userId="7d6bdd20-14d2-4fbd-884f-0380c18537af" providerId="ADAL" clId="{1A1645A8-9DCF-4A94-A3BA-D0C295724DCB}" dt="2020-08-19T02:11:02.077" v="35" actId="478"/>
          <ac:picMkLst>
            <pc:docMk/>
            <pc:sldMk cId="82149588" sldId="266"/>
            <ac:picMk id="6" creationId="{6662689F-5B2D-41C7-BCCC-68EEDE292F91}"/>
          </ac:picMkLst>
        </pc:picChg>
        <pc:picChg chg="add mod modCrop">
          <ac:chgData name="Vincent" userId="7d6bdd20-14d2-4fbd-884f-0380c18537af" providerId="ADAL" clId="{1A1645A8-9DCF-4A94-A3BA-D0C295724DCB}" dt="2020-08-19T02:13:51.569" v="58"/>
          <ac:picMkLst>
            <pc:docMk/>
            <pc:sldMk cId="82149588" sldId="266"/>
            <ac:picMk id="7" creationId="{12D650DE-1575-47B8-B1CF-C0BCF6187EB0}"/>
          </ac:picMkLst>
        </pc:picChg>
        <pc:picChg chg="add mod modCrop">
          <ac:chgData name="Vincent" userId="7d6bdd20-14d2-4fbd-884f-0380c18537af" providerId="ADAL" clId="{1A1645A8-9DCF-4A94-A3BA-D0C295724DCB}" dt="2020-08-19T02:16:05.380" v="81"/>
          <ac:picMkLst>
            <pc:docMk/>
            <pc:sldMk cId="82149588" sldId="266"/>
            <ac:picMk id="8" creationId="{6A7B7824-3419-4C90-90AD-4C6AAA059DFF}"/>
          </ac:picMkLst>
        </pc:picChg>
        <pc:picChg chg="add mod modCrop">
          <ac:chgData name="Vincent" userId="7d6bdd20-14d2-4fbd-884f-0380c18537af" providerId="ADAL" clId="{1A1645A8-9DCF-4A94-A3BA-D0C295724DCB}" dt="2020-08-19T02:20:29.033" v="85"/>
          <ac:picMkLst>
            <pc:docMk/>
            <pc:sldMk cId="82149588" sldId="266"/>
            <ac:picMk id="9" creationId="{F84D7290-4D7D-474D-AFA3-6D603684CE09}"/>
          </ac:picMkLst>
        </pc:picChg>
      </pc:sldChg>
      <pc:sldChg chg="delSp modSp add mod ord">
        <pc:chgData name="Vincent" userId="7d6bdd20-14d2-4fbd-884f-0380c18537af" providerId="ADAL" clId="{1A1645A8-9DCF-4A94-A3BA-D0C295724DCB}" dt="2020-08-19T02:10:55.502" v="34" actId="1076"/>
        <pc:sldMkLst>
          <pc:docMk/>
          <pc:sldMk cId="2389302833" sldId="267"/>
        </pc:sldMkLst>
        <pc:picChg chg="mod">
          <ac:chgData name="Vincent" userId="7d6bdd20-14d2-4fbd-884f-0380c18537af" providerId="ADAL" clId="{1A1645A8-9DCF-4A94-A3BA-D0C295724DCB}" dt="2020-08-19T02:10:55.502" v="34" actId="1076"/>
          <ac:picMkLst>
            <pc:docMk/>
            <pc:sldMk cId="2389302833" sldId="267"/>
            <ac:picMk id="2" creationId="{74440F5F-2FB3-4692-863E-F39E1A4A45E8}"/>
          </ac:picMkLst>
        </pc:picChg>
        <pc:picChg chg="del">
          <ac:chgData name="Vincent" userId="7d6bdd20-14d2-4fbd-884f-0380c18537af" providerId="ADAL" clId="{1A1645A8-9DCF-4A94-A3BA-D0C295724DCB}" dt="2020-08-19T02:10:53.382" v="33" actId="478"/>
          <ac:picMkLst>
            <pc:docMk/>
            <pc:sldMk cId="2389302833" sldId="267"/>
            <ac:picMk id="5" creationId="{5B365064-BFBF-4C54-8BE7-9811886CBCE3}"/>
          </ac:picMkLst>
        </pc:picChg>
      </pc:sldChg>
      <pc:sldChg chg="addSp delSp modSp add mod">
        <pc:chgData name="Vincent" userId="7d6bdd20-14d2-4fbd-884f-0380c18537af" providerId="ADAL" clId="{1A1645A8-9DCF-4A94-A3BA-D0C295724DCB}" dt="2020-08-19T02:13:33.589" v="57" actId="478"/>
        <pc:sldMkLst>
          <pc:docMk/>
          <pc:sldMk cId="2345636079" sldId="268"/>
        </pc:sldMkLst>
        <pc:picChg chg="del">
          <ac:chgData name="Vincent" userId="7d6bdd20-14d2-4fbd-884f-0380c18537af" providerId="ADAL" clId="{1A1645A8-9DCF-4A94-A3BA-D0C295724DCB}" dt="2020-08-19T02:13:33.589" v="57" actId="478"/>
          <ac:picMkLst>
            <pc:docMk/>
            <pc:sldMk cId="2345636079" sldId="268"/>
            <ac:picMk id="2" creationId="{74440F5F-2FB3-4692-863E-F39E1A4A45E8}"/>
          </ac:picMkLst>
        </pc:picChg>
        <pc:picChg chg="add mod ord modCrop">
          <ac:chgData name="Vincent" userId="7d6bdd20-14d2-4fbd-884f-0380c18537af" providerId="ADAL" clId="{1A1645A8-9DCF-4A94-A3BA-D0C295724DCB}" dt="2020-08-19T02:13:31.925" v="56" actId="167"/>
          <ac:picMkLst>
            <pc:docMk/>
            <pc:sldMk cId="2345636079" sldId="268"/>
            <ac:picMk id="4" creationId="{73A843DE-6D7E-48B3-AF5A-C17EC2B71F37}"/>
          </ac:picMkLst>
        </pc:picChg>
      </pc:sldChg>
      <pc:sldChg chg="addSp delSp modSp add mod">
        <pc:chgData name="Vincent" userId="7d6bdd20-14d2-4fbd-884f-0380c18537af" providerId="ADAL" clId="{1A1645A8-9DCF-4A94-A3BA-D0C295724DCB}" dt="2020-08-19T02:15:39.517" v="80" actId="478"/>
        <pc:sldMkLst>
          <pc:docMk/>
          <pc:sldMk cId="3083212188" sldId="269"/>
        </pc:sldMkLst>
        <pc:picChg chg="add mod ord modCrop">
          <ac:chgData name="Vincent" userId="7d6bdd20-14d2-4fbd-884f-0380c18537af" providerId="ADAL" clId="{1A1645A8-9DCF-4A94-A3BA-D0C295724DCB}" dt="2020-08-19T02:15:37.822" v="79" actId="167"/>
          <ac:picMkLst>
            <pc:docMk/>
            <pc:sldMk cId="3083212188" sldId="269"/>
            <ac:picMk id="2" creationId="{75DD40A0-7097-4947-8FF6-030AA1E5FA1E}"/>
          </ac:picMkLst>
        </pc:picChg>
        <pc:picChg chg="del">
          <ac:chgData name="Vincent" userId="7d6bdd20-14d2-4fbd-884f-0380c18537af" providerId="ADAL" clId="{1A1645A8-9DCF-4A94-A3BA-D0C295724DCB}" dt="2020-08-19T02:15:39.517" v="80" actId="478"/>
          <ac:picMkLst>
            <pc:docMk/>
            <pc:sldMk cId="3083212188" sldId="269"/>
            <ac:picMk id="4" creationId="{73A843DE-6D7E-48B3-AF5A-C17EC2B71F37}"/>
          </ac:picMkLst>
        </pc:picChg>
      </pc:sldChg>
      <pc:sldChg chg="addSp delSp modSp add mod">
        <pc:chgData name="Vincent" userId="7d6bdd20-14d2-4fbd-884f-0380c18537af" providerId="ADAL" clId="{1A1645A8-9DCF-4A94-A3BA-D0C295724DCB}" dt="2020-08-19T02:23:30.253" v="105" actId="1076"/>
        <pc:sldMkLst>
          <pc:docMk/>
          <pc:sldMk cId="1355135123" sldId="270"/>
        </pc:sldMkLst>
        <pc:spChg chg="add del">
          <ac:chgData name="Vincent" userId="7d6bdd20-14d2-4fbd-884f-0380c18537af" providerId="ADAL" clId="{1A1645A8-9DCF-4A94-A3BA-D0C295724DCB}" dt="2020-08-19T02:21:31.640" v="88" actId="22"/>
          <ac:spMkLst>
            <pc:docMk/>
            <pc:sldMk cId="1355135123" sldId="270"/>
            <ac:spMk id="4" creationId="{927B1501-B281-4159-B16F-0D144871DE60}"/>
          </ac:spMkLst>
        </pc:spChg>
        <pc:picChg chg="del">
          <ac:chgData name="Vincent" userId="7d6bdd20-14d2-4fbd-884f-0380c18537af" providerId="ADAL" clId="{1A1645A8-9DCF-4A94-A3BA-D0C295724DCB}" dt="2020-08-19T02:22:35.548" v="102" actId="478"/>
          <ac:picMkLst>
            <pc:docMk/>
            <pc:sldMk cId="1355135123" sldId="270"/>
            <ac:picMk id="2" creationId="{75DD40A0-7097-4947-8FF6-030AA1E5FA1E}"/>
          </ac:picMkLst>
        </pc:picChg>
        <pc:picChg chg="add mod ord modCrop">
          <ac:chgData name="Vincent" userId="7d6bdd20-14d2-4fbd-884f-0380c18537af" providerId="ADAL" clId="{1A1645A8-9DCF-4A94-A3BA-D0C295724DCB}" dt="2020-08-19T02:23:30.253" v="105" actId="1076"/>
          <ac:picMkLst>
            <pc:docMk/>
            <pc:sldMk cId="1355135123" sldId="270"/>
            <ac:picMk id="6" creationId="{5D401400-0301-4C2E-AF39-5C73F90CD487}"/>
          </ac:picMkLst>
        </pc:picChg>
      </pc:sldChg>
    </pc:docChg>
  </pc:docChgLst>
</pc:chgInfo>
</file>

<file path=ppt/media/image1.pn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894F-1A23-41F1-9DA3-D427E47D9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2CD68A-FAC6-4E2D-B547-AF8FAED487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CF35D-7339-409F-9E63-A3B46A8D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97571-9313-428F-B2AF-923180A9B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BFA29-1458-4BAD-A3E9-8B3797A24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98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18587-1A4B-4C6A-9F37-D186DB059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21BABA-9AFF-4DF6-AC08-AB7A2D42B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90F77-4D0E-4251-871A-AAAAD475E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885DB-51D3-4C5D-B015-3C10975A8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6052A-7326-45C5-B011-BC0267D09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505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1771F9-E1F5-4E1A-B085-BD430BBA08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4A7ED-D6C6-4F0D-82F2-077C29E925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47228-719F-4659-9A53-175327072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AA4A7-1EE6-4284-A165-0E3801711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34EE6-E114-4572-A412-06C2D3ADA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4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2B477-E1A0-4E97-9D33-615DA65B3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04E3A-D095-4E73-945A-D64EBC556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DC75C-B45D-4828-9083-63CC18E74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822B0-3C46-4D99-9029-DE41CB975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5B8DC-0F8B-4B27-8074-EF75B0B23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194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7953A-49D5-4E6A-A32B-A8C7EA5FA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7F12E-89A5-4A00-84BF-C88F63765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78836-04A0-49AF-8AA9-8AED9913D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8B771-412A-4794-B7B9-E1850065C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86CBF-C9D5-4831-99C2-A5A7B55FF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059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7688F-33C5-498D-9256-52FE010BE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6F039-EC84-49B8-B610-1AD8332FE8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C37FE1-58AB-4E19-BB95-F29B6D1B0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B35F4B-BBEF-4D71-8416-414C06533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7F1F7-F727-4DE4-8558-6FE04ABC5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249FB-BF66-4641-8297-89F82D75D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89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8967B-2873-4BB6-A70F-6FF899659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9A2AB-931D-47DE-94D1-D471C15884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50D3D-2CBA-4956-B2A5-F5DE86D96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40761A-98CC-41A6-903E-06A5E68F9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BCC7CD-4024-4CAB-BB90-1A1BDA3239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9D8F9F-081A-4C90-B028-D3B6EAA3A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E14DF5-9C42-40E8-AD7B-425FBB36B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BD430E-EC4C-42AC-A610-423EEC10C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535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F776-7765-498E-AB40-BC95EE9C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22F417-9FFC-47AE-9484-3DB8AAB3A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79E86D-694D-487E-9CC5-5B0D6269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5E6B12-C9DF-4405-9BA5-79203CCAC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7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DF434B-7367-47F0-B926-BE7C449F1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8EE66-9459-486E-96D7-6E960F1B6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E9318-0DD1-4A97-9A00-00EE4DC0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965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6568D-8B31-4AB9-8D08-7F935946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C1588-5B0C-4A24-9433-C46CBF046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64A87-534D-4BBB-8234-8FDC56F80D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47755-3DC7-44F9-9FD8-2BE1FA148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4BC5C-B149-459F-B3CA-B2F90CCFA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1CBF9-7BC8-4CAE-BAB0-120C6CD3D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961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4E4B6-4B39-4DB8-AA98-0A0C86EE5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35419C-B906-49C8-AD80-893981DD9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466754-C6E1-406A-B941-FD2A1A9457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E4363F-1F68-4B65-94D0-832214F06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0D33F-FD84-4AD2-AA09-9594D9616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0101E-BDBF-41D6-AD45-D7590D44D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96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CA6209-98B7-4E44-A599-B8F42142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74996-76FC-4798-A40B-95B3741EB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86F7A-094B-41D8-A0F0-613D2D2E1F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11133-5834-479D-8D16-E16B4EE9C555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6BDED-76D8-45C9-895A-2297E036F6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76E04-A5BD-4CE4-B092-297244047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AA7A0-0EB2-4DD6-80A8-20F451349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69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dailysignal.com/2017/09/20/black-family-struggling-not-slavery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ilysignal.com/2017/09/20/black-family-struggling-not-slavery/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hyperlink" Target="https://www.unidosus.org/issues/health/articles/health-in-the-latino-community-12091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rketwatch.com/story/heres-why-black-families-have-struggled-for-decades-to-gain-wealth-2019-02-28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thehill.com/blogs/pundits-blog/healthcare/323380-why-so-many-hispanics-are-still-uninsured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glasses&#10;&#10;Description automatically generated">
            <a:extLst>
              <a:ext uri="{FF2B5EF4-FFF2-40B4-BE49-F238E27FC236}">
                <a16:creationId xmlns:a16="http://schemas.microsoft.com/office/drawing/2014/main" id="{D3CF0879-D292-46DB-9D79-7255D79EE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7519"/>
            <a:ext cx="12192000" cy="388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139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9B29BEE-A4E0-407C-AE1D-A6F95529C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87" y="870274"/>
            <a:ext cx="12188952" cy="401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025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3849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1847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130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0394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9221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standing around a table&#10;&#10;Description automatically generated">
            <a:extLst>
              <a:ext uri="{FF2B5EF4-FFF2-40B4-BE49-F238E27FC236}">
                <a16:creationId xmlns:a16="http://schemas.microsoft.com/office/drawing/2014/main" id="{A765F5E8-E86E-4345-B629-4B1D2A719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57" b="31308"/>
          <a:stretch/>
        </p:blipFill>
        <p:spPr>
          <a:xfrm>
            <a:off x="490914" y="1763486"/>
            <a:ext cx="12161520" cy="397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46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ED94A73B-246E-4E48-8412-793AD99C17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4" b="45920"/>
          <a:stretch/>
        </p:blipFill>
        <p:spPr>
          <a:xfrm>
            <a:off x="30480" y="1632858"/>
            <a:ext cx="12161520" cy="397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62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a suit and tie sitting on a bed&#10;&#10;Description automatically generated">
            <a:extLst>
              <a:ext uri="{FF2B5EF4-FFF2-40B4-BE49-F238E27FC236}">
                <a16:creationId xmlns:a16="http://schemas.microsoft.com/office/drawing/2014/main" id="{5B365064-BFBF-4C54-8BE7-9811886CBC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39" b="32108"/>
          <a:stretch/>
        </p:blipFill>
        <p:spPr>
          <a:xfrm>
            <a:off x="0" y="427839"/>
            <a:ext cx="12192000" cy="422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375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440F5F-2FB3-4692-863E-F39E1A4A45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53" b="31998"/>
          <a:stretch/>
        </p:blipFill>
        <p:spPr>
          <a:xfrm>
            <a:off x="0" y="737328"/>
            <a:ext cx="12192000" cy="422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302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A843DE-6D7E-48B3-AF5A-C17EC2B71F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23" t="42387" r="35615" b="12010"/>
          <a:stretch/>
        </p:blipFill>
        <p:spPr>
          <a:xfrm>
            <a:off x="0" y="737328"/>
            <a:ext cx="12192000" cy="422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636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DD40A0-7097-4947-8FF6-030AA1E5FA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6" t="26672" r="28461" b="21594"/>
          <a:stretch/>
        </p:blipFill>
        <p:spPr>
          <a:xfrm flipH="1">
            <a:off x="-1" y="737328"/>
            <a:ext cx="12191998" cy="422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12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5D401400-0301-4C2E-AF39-5C73F90CD4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62" t="23012" r="10953" b="10114"/>
          <a:stretch/>
        </p:blipFill>
        <p:spPr>
          <a:xfrm>
            <a:off x="0" y="944156"/>
            <a:ext cx="12192000" cy="422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135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  <a:extLst>
              <a:ext uri="{FF2B5EF4-FFF2-40B4-BE49-F238E27FC236}">
                <a16:creationId xmlns:a16="http://schemas.microsoft.com/office/drawing/2014/main" id="{1386A176-9116-4017-8E69-5170B5E0A2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76" t="19698" r="25968" b="13115"/>
          <a:stretch/>
        </p:blipFill>
        <p:spPr>
          <a:xfrm>
            <a:off x="265470" y="294968"/>
            <a:ext cx="6651523" cy="4365523"/>
          </a:xfrm>
          <a:prstGeom prst="rect">
            <a:avLst/>
          </a:prstGeom>
        </p:spPr>
      </p:pic>
      <p:pic>
        <p:nvPicPr>
          <p:cNvPr id="7" name="Picture 6">
            <a:hlinkClick r:id="rId4"/>
            <a:extLst>
              <a:ext uri="{FF2B5EF4-FFF2-40B4-BE49-F238E27FC236}">
                <a16:creationId xmlns:a16="http://schemas.microsoft.com/office/drawing/2014/main" id="{12D650DE-1575-47B8-B1CF-C0BCF6187E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23" t="34682" r="35615" b="1767"/>
          <a:stretch/>
        </p:blipFill>
        <p:spPr>
          <a:xfrm>
            <a:off x="2349306" y="844061"/>
            <a:ext cx="7188590" cy="4129322"/>
          </a:xfrm>
          <a:prstGeom prst="rect">
            <a:avLst/>
          </a:prstGeom>
        </p:spPr>
      </p:pic>
      <p:pic>
        <p:nvPicPr>
          <p:cNvPr id="8" name="Picture 7">
            <a:hlinkClick r:id="rId6"/>
            <a:extLst>
              <a:ext uri="{FF2B5EF4-FFF2-40B4-BE49-F238E27FC236}">
                <a16:creationId xmlns:a16="http://schemas.microsoft.com/office/drawing/2014/main" id="{6A7B7824-3419-4C90-90AD-4C6AAA059DF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346" t="26672" r="28461" b="1767"/>
          <a:stretch/>
        </p:blipFill>
        <p:spPr>
          <a:xfrm>
            <a:off x="407962" y="1913206"/>
            <a:ext cx="8314007" cy="4649826"/>
          </a:xfrm>
          <a:prstGeom prst="rect">
            <a:avLst/>
          </a:prstGeom>
        </p:spPr>
      </p:pic>
      <p:pic>
        <p:nvPicPr>
          <p:cNvPr id="9" name="Picture 8">
            <a:hlinkClick r:id="rId8"/>
            <a:extLst>
              <a:ext uri="{FF2B5EF4-FFF2-40B4-BE49-F238E27FC236}">
                <a16:creationId xmlns:a16="http://schemas.microsoft.com/office/drawing/2014/main" id="{F84D7290-4D7D-474D-AFA3-6D603684CE0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9762" t="20235" r="10953" b="1766"/>
          <a:stretch/>
        </p:blipFill>
        <p:spPr>
          <a:xfrm>
            <a:off x="1190171" y="1494971"/>
            <a:ext cx="9666516" cy="506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9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C1C507A0990F46AB24AE06DCEE67BC" ma:contentTypeVersion="" ma:contentTypeDescription="Create a new document." ma:contentTypeScope="" ma:versionID="a71842b9cba6a6b0dff6a2c7919a99e3">
  <xsd:schema xmlns:xsd="http://www.w3.org/2001/XMLSchema" xmlns:xs="http://www.w3.org/2001/XMLSchema" xmlns:p="http://schemas.microsoft.com/office/2006/metadata/properties" xmlns:ns2="20c30dde-31e7-480d-b1dd-7373eee4a6c2" xmlns:ns3="7aef31f0-4568-4676-8d14-d955c17f2274" xmlns:ns4="8009A3A8-298C-486B-BA63-746C024914C7" xmlns:ns5="8009a3a8-298c-486b-ba63-746c024914c7" targetNamespace="http://schemas.microsoft.com/office/2006/metadata/properties" ma:root="true" ma:fieldsID="35d088a831632159ae43116024010777" ns2:_="" ns3:_="" ns4:_="" ns5:_="">
    <xsd:import namespace="20c30dde-31e7-480d-b1dd-7373eee4a6c2"/>
    <xsd:import namespace="7aef31f0-4568-4676-8d14-d955c17f2274"/>
    <xsd:import namespace="8009A3A8-298C-486B-BA63-746C024914C7"/>
    <xsd:import namespace="8009a3a8-298c-486b-ba63-746c024914c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5:MediaServiceAutoTags" minOccurs="0"/>
                <xsd:element ref="ns5:MediaServiceGenerationTime" minOccurs="0"/>
                <xsd:element ref="ns5:MediaServiceEventHashCode" minOccurs="0"/>
                <xsd:element ref="ns5:MediaServiceDateTaken" minOccurs="0"/>
                <xsd:element ref="ns5:MediaServiceLocation" minOccurs="0"/>
                <xsd:element ref="ns5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c30dde-31e7-480d-b1dd-7373eee4a6c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ef31f0-4568-4676-8d14-d955c17f2274" elementFormDefault="qualified">
    <xsd:import namespace="http://schemas.microsoft.com/office/2006/documentManagement/types"/>
    <xsd:import namespace="http://schemas.microsoft.com/office/infopath/2007/PartnerControls"/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09A3A8-298C-486B-BA63-746C024914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09a3a8-298c-486b-ba63-746c024914c7" elementFormDefault="qualified">
    <xsd:import namespace="http://schemas.microsoft.com/office/2006/documentManagement/types"/>
    <xsd:import namespace="http://schemas.microsoft.com/office/infopath/2007/PartnerControls"/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6113A-CFBA-4B27-8B63-3563BB9F8E8E}">
  <ds:schemaRefs>
    <ds:schemaRef ds:uri="http://schemas.microsoft.com/office/2006/documentManagement/types"/>
    <ds:schemaRef ds:uri="http://www.w3.org/XML/1998/namespace"/>
    <ds:schemaRef ds:uri="8009A3A8-298C-486B-BA63-746C024914C7"/>
    <ds:schemaRef ds:uri="http://schemas.openxmlformats.org/package/2006/metadata/core-properties"/>
    <ds:schemaRef ds:uri="http://purl.org/dc/terms/"/>
    <ds:schemaRef ds:uri="20c30dde-31e7-480d-b1dd-7373eee4a6c2"/>
    <ds:schemaRef ds:uri="8009a3a8-298c-486b-ba63-746c024914c7"/>
    <ds:schemaRef ds:uri="http://schemas.microsoft.com/office/infopath/2007/PartnerControls"/>
    <ds:schemaRef ds:uri="http://schemas.microsoft.com/office/2006/metadata/properties"/>
    <ds:schemaRef ds:uri="7aef31f0-4568-4676-8d14-d955c17f2274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DD92BD4F-D3B1-49B0-B5E0-E8B8FB76051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44046F8-EA6C-4778-BC6C-3F96C78368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0c30dde-31e7-480d-b1dd-7373eee4a6c2"/>
    <ds:schemaRef ds:uri="7aef31f0-4568-4676-8d14-d955c17f2274"/>
    <ds:schemaRef ds:uri="8009A3A8-298C-486B-BA63-746C024914C7"/>
    <ds:schemaRef ds:uri="8009a3a8-298c-486b-ba63-746c024914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Tianning Huang</dc:creator>
  <cp:lastModifiedBy>Vincent Delio</cp:lastModifiedBy>
  <cp:revision>3</cp:revision>
  <dcterms:created xsi:type="dcterms:W3CDTF">2020-08-18T20:57:38Z</dcterms:created>
  <dcterms:modified xsi:type="dcterms:W3CDTF">2020-08-19T11:52:01Z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0x010100DFC1C507A0990F46AB24AE06DCEE67BC</vt:lpwstr>
  </property>
</Properties>
</file>

<file path=docProps/thumbnail.jpeg>
</file>